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6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8D4F-3AC4-4FF7-8F54-3D1F84BFAB39}" type="datetimeFigureOut">
              <a:rPr lang="ru-RU" smtClean="0"/>
              <a:t>06.06.2024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0CA99-835E-467D-B675-EBDFB0297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292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8D4F-3AC4-4FF7-8F54-3D1F84BFAB39}" type="datetimeFigureOut">
              <a:rPr lang="ru-RU" smtClean="0"/>
              <a:t>06.06.2024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0CA99-835E-467D-B675-EBDFB0297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394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8D4F-3AC4-4FF7-8F54-3D1F84BFAB39}" type="datetimeFigureOut">
              <a:rPr lang="ru-RU" smtClean="0"/>
              <a:t>06.06.2024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0CA99-835E-467D-B675-EBDFB0297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635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8D4F-3AC4-4FF7-8F54-3D1F84BFAB39}" type="datetimeFigureOut">
              <a:rPr lang="ru-RU" smtClean="0"/>
              <a:t>06.06.2024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0CA99-835E-467D-B675-EBDFB0297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635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8D4F-3AC4-4FF7-8F54-3D1F84BFAB39}" type="datetimeFigureOut">
              <a:rPr lang="ru-RU" smtClean="0"/>
              <a:t>06.06.2024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0CA99-835E-467D-B675-EBDFB0297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5090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8D4F-3AC4-4FF7-8F54-3D1F84BFAB39}" type="datetimeFigureOut">
              <a:rPr lang="ru-RU" smtClean="0"/>
              <a:t>06.06.2024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0CA99-835E-467D-B675-EBDFB0297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240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8D4F-3AC4-4FF7-8F54-3D1F84BFAB39}" type="datetimeFigureOut">
              <a:rPr lang="ru-RU" smtClean="0"/>
              <a:t>06.06.2024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0CA99-835E-467D-B675-EBDFB0297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229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8D4F-3AC4-4FF7-8F54-3D1F84BFAB39}" type="datetimeFigureOut">
              <a:rPr lang="ru-RU" smtClean="0"/>
              <a:t>06.06.2024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0CA99-835E-467D-B675-EBDFB0297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200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8D4F-3AC4-4FF7-8F54-3D1F84BFAB39}" type="datetimeFigureOut">
              <a:rPr lang="ru-RU" smtClean="0"/>
              <a:t>06.06.2024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0CA99-835E-467D-B675-EBDFB0297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398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8D4F-3AC4-4FF7-8F54-3D1F84BFAB39}" type="datetimeFigureOut">
              <a:rPr lang="ru-RU" smtClean="0"/>
              <a:t>06.06.2024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0CA99-835E-467D-B675-EBDFB0297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919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8D4F-3AC4-4FF7-8F54-3D1F84BFAB39}" type="datetimeFigureOut">
              <a:rPr lang="ru-RU" smtClean="0"/>
              <a:t>06.06.2024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0CA99-835E-467D-B675-EBDFB0297086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0744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8D4F-3AC4-4FF7-8F54-3D1F84BFAB39}" type="datetimeFigureOut">
              <a:rPr lang="ru-RU" smtClean="0"/>
              <a:t>06.06.2024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0CA99-835E-467D-B675-EBDFB0297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8182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8D4F-3AC4-4FF7-8F54-3D1F84BFAB39}" type="datetimeFigureOut">
              <a:rPr lang="ru-RU" smtClean="0"/>
              <a:t>06.06.2024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0CA99-835E-467D-B675-EBDFB0297086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692406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8D4F-3AC4-4FF7-8F54-3D1F84BFAB39}" type="datetimeFigureOut">
              <a:rPr lang="ru-RU" smtClean="0"/>
              <a:t>06.06.2024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0CA99-835E-467D-B675-EBDFB0297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8395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8D4F-3AC4-4FF7-8F54-3D1F84BFAB39}" type="datetimeFigureOut">
              <a:rPr lang="ru-RU" smtClean="0"/>
              <a:t>06.06.2024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0CA99-835E-467D-B675-EBDFB0297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5421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98D4F-3AC4-4FF7-8F54-3D1F84BFAB39}" type="datetimeFigureOut">
              <a:rPr lang="ru-RU" smtClean="0"/>
              <a:t>06.06.2024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0CA99-835E-467D-B675-EBDFB0297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309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98D4F-3AC4-4FF7-8F54-3D1F84BFAB39}" type="datetimeFigureOut">
              <a:rPr lang="ru-RU" smtClean="0"/>
              <a:t>06.06.2024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880CA99-835E-467D-B675-EBDFB0297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722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314473"/>
            <a:ext cx="8634460" cy="1609330"/>
          </a:xfrm>
        </p:spPr>
        <p:txBody>
          <a:bodyPr/>
          <a:lstStyle/>
          <a:p>
            <a:pPr algn="ctr"/>
            <a:r>
              <a:rPr lang="ru-RU" sz="2400" b="1" dirty="0"/>
              <a:t>Муниципальное имущество, свободное от прав третьих лиц, подлежащее передаче субъектам МСП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73132" y="1536731"/>
            <a:ext cx="1107967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      В целях реализации Федерального закона от 24.07.2007 г. № 209-ФЗ «О развитии малого и среднего предпринимательства в РФ»  распоряжением администрации сельского поселения </a:t>
            </a:r>
            <a:r>
              <a:rPr lang="ru-RU" sz="2400" dirty="0" err="1" smtClean="0"/>
              <a:t>сумон</a:t>
            </a:r>
            <a:r>
              <a:rPr lang="ru-RU" sz="2400" dirty="0" smtClean="0"/>
              <a:t> Кызыл-Дагский Чаа-Хольского кожууна Республики Тыва от 02.12.2019г № 20 утверждён  Порядок формирования, ведения, ежегодного опубликования перечня муниципального имущества, предназначенного во владение и (или) в пользование субъектам малого и среднего предпринимательства и организациям, образующим инфраструктуру поддержки малого и среднего предпринимательства. </a:t>
            </a:r>
            <a:br>
              <a:rPr lang="ru-RU" sz="2400" dirty="0" smtClean="0"/>
            </a:br>
            <a:r>
              <a:rPr lang="ru-RU" sz="2400" dirty="0" smtClean="0"/>
              <a:t>      По состоянию на 01.02.2024 г. отсутствует свободное от прав третьих лиц имущество (подлежащее передаче субъектам МСП) как здания, так и земельные участки.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82730554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</TotalTime>
  <Words>86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Wingdings 3</vt:lpstr>
      <vt:lpstr>Грань</vt:lpstr>
      <vt:lpstr>Муниципальное имущество, свободное от прав третьих лиц, подлежащее передаче субъектам МСП </vt:lpstr>
    </vt:vector>
  </TitlesOfParts>
  <Company>Bukmop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имущество, свободное от прав третьих лиц, подлежащее передаче субъектам МСП </dc:title>
  <dc:creator>12345</dc:creator>
  <cp:lastModifiedBy>12345</cp:lastModifiedBy>
  <cp:revision>1</cp:revision>
  <dcterms:created xsi:type="dcterms:W3CDTF">2024-06-06T09:21:28Z</dcterms:created>
  <dcterms:modified xsi:type="dcterms:W3CDTF">2024-06-06T09:24:11Z</dcterms:modified>
</cp:coreProperties>
</file>